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10058400" cy="77724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sig khamlua" initials="sk" lastIdx="2" clrIdx="0">
    <p:extLst>
      <p:ext uri="{19B8F6BF-5375-455C-9EA6-DF929625EA0E}">
        <p15:presenceInfo xmlns:p15="http://schemas.microsoft.com/office/powerpoint/2012/main" userId="80bc9f9e01d32a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66"/>
    <a:srgbClr val="3333FF"/>
    <a:srgbClr val="8BE1FF"/>
    <a:srgbClr val="000000"/>
    <a:srgbClr val="C9FFFF"/>
    <a:srgbClr val="A3FFFF"/>
    <a:srgbClr val="00FFFF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47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1" y="1272012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1" y="4082311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882" indent="0" algn="ctr">
              <a:buNone/>
              <a:defRPr sz="2200"/>
            </a:lvl2pPr>
            <a:lvl3pPr marL="1005764" indent="0" algn="ctr">
              <a:buNone/>
              <a:defRPr sz="1980"/>
            </a:lvl3pPr>
            <a:lvl4pPr marL="1508645" indent="0" algn="ctr">
              <a:buNone/>
              <a:defRPr sz="1760"/>
            </a:lvl4pPr>
            <a:lvl5pPr marL="2011526" indent="0" algn="ctr">
              <a:buNone/>
              <a:defRPr sz="1760"/>
            </a:lvl5pPr>
            <a:lvl6pPr marL="2514408" indent="0" algn="ctr">
              <a:buNone/>
              <a:defRPr sz="1760"/>
            </a:lvl6pPr>
            <a:lvl7pPr marL="3017290" indent="0" algn="ctr">
              <a:buNone/>
              <a:defRPr sz="1760"/>
            </a:lvl7pPr>
            <a:lvl8pPr marL="3520171" indent="0" algn="ctr">
              <a:buNone/>
              <a:defRPr sz="1760"/>
            </a:lvl8pPr>
            <a:lvl9pPr marL="4023053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444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09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4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6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643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194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6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88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764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64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526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408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29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171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053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190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6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4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100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882" indent="0">
              <a:buNone/>
              <a:defRPr sz="2200" b="1"/>
            </a:lvl2pPr>
            <a:lvl3pPr marL="1005764" indent="0">
              <a:buNone/>
              <a:defRPr sz="1980" b="1"/>
            </a:lvl3pPr>
            <a:lvl4pPr marL="1508645" indent="0">
              <a:buNone/>
              <a:defRPr sz="1760" b="1"/>
            </a:lvl4pPr>
            <a:lvl5pPr marL="2011526" indent="0">
              <a:buNone/>
              <a:defRPr sz="1760" b="1"/>
            </a:lvl5pPr>
            <a:lvl6pPr marL="2514408" indent="0">
              <a:buNone/>
              <a:defRPr sz="1760" b="1"/>
            </a:lvl6pPr>
            <a:lvl7pPr marL="3017290" indent="0">
              <a:buNone/>
              <a:defRPr sz="1760" b="1"/>
            </a:lvl7pPr>
            <a:lvl8pPr marL="3520171" indent="0">
              <a:buNone/>
              <a:defRPr sz="1760" b="1"/>
            </a:lvl8pPr>
            <a:lvl9pPr marL="4023053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6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29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882" indent="0">
              <a:buNone/>
              <a:defRPr sz="2200" b="1"/>
            </a:lvl2pPr>
            <a:lvl3pPr marL="1005764" indent="0">
              <a:buNone/>
              <a:defRPr sz="1980" b="1"/>
            </a:lvl3pPr>
            <a:lvl4pPr marL="1508645" indent="0">
              <a:buNone/>
              <a:defRPr sz="1760" b="1"/>
            </a:lvl4pPr>
            <a:lvl5pPr marL="2011526" indent="0">
              <a:buNone/>
              <a:defRPr sz="1760" b="1"/>
            </a:lvl5pPr>
            <a:lvl6pPr marL="2514408" indent="0">
              <a:buNone/>
              <a:defRPr sz="1760" b="1"/>
            </a:lvl6pPr>
            <a:lvl7pPr marL="3017290" indent="0">
              <a:buNone/>
              <a:defRPr sz="1760" b="1"/>
            </a:lvl7pPr>
            <a:lvl8pPr marL="3520171" indent="0">
              <a:buNone/>
              <a:defRPr sz="1760" b="1"/>
            </a:lvl8pPr>
            <a:lvl9pPr marL="4023053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6"/>
            <a:ext cx="427612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92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01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286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2" y="1119083"/>
            <a:ext cx="5092064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882" indent="0">
              <a:buNone/>
              <a:defRPr sz="1540"/>
            </a:lvl2pPr>
            <a:lvl3pPr marL="1005764" indent="0">
              <a:buNone/>
              <a:defRPr sz="1320"/>
            </a:lvl3pPr>
            <a:lvl4pPr marL="1508645" indent="0">
              <a:buNone/>
              <a:defRPr sz="1100"/>
            </a:lvl4pPr>
            <a:lvl5pPr marL="2011526" indent="0">
              <a:buNone/>
              <a:defRPr sz="1100"/>
            </a:lvl5pPr>
            <a:lvl6pPr marL="2514408" indent="0">
              <a:buNone/>
              <a:defRPr sz="1100"/>
            </a:lvl6pPr>
            <a:lvl7pPr marL="3017290" indent="0">
              <a:buNone/>
              <a:defRPr sz="1100"/>
            </a:lvl7pPr>
            <a:lvl8pPr marL="3520171" indent="0">
              <a:buNone/>
              <a:defRPr sz="1100"/>
            </a:lvl8pPr>
            <a:lvl9pPr marL="402305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500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2" y="1119083"/>
            <a:ext cx="5092064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882" indent="0">
              <a:buNone/>
              <a:defRPr sz="3080"/>
            </a:lvl2pPr>
            <a:lvl3pPr marL="1005764" indent="0">
              <a:buNone/>
              <a:defRPr sz="2640"/>
            </a:lvl3pPr>
            <a:lvl4pPr marL="1508645" indent="0">
              <a:buNone/>
              <a:defRPr sz="2200"/>
            </a:lvl4pPr>
            <a:lvl5pPr marL="2011526" indent="0">
              <a:buNone/>
              <a:defRPr sz="2200"/>
            </a:lvl5pPr>
            <a:lvl6pPr marL="2514408" indent="0">
              <a:buNone/>
              <a:defRPr sz="2200"/>
            </a:lvl6pPr>
            <a:lvl7pPr marL="3017290" indent="0">
              <a:buNone/>
              <a:defRPr sz="2200"/>
            </a:lvl7pPr>
            <a:lvl8pPr marL="3520171" indent="0">
              <a:buNone/>
              <a:defRPr sz="2200"/>
            </a:lvl8pPr>
            <a:lvl9pPr marL="4023053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882" indent="0">
              <a:buNone/>
              <a:defRPr sz="1540"/>
            </a:lvl2pPr>
            <a:lvl3pPr marL="1005764" indent="0">
              <a:buNone/>
              <a:defRPr sz="1320"/>
            </a:lvl3pPr>
            <a:lvl4pPr marL="1508645" indent="0">
              <a:buNone/>
              <a:defRPr sz="1100"/>
            </a:lvl4pPr>
            <a:lvl5pPr marL="2011526" indent="0">
              <a:buNone/>
              <a:defRPr sz="1100"/>
            </a:lvl5pPr>
            <a:lvl6pPr marL="2514408" indent="0">
              <a:buNone/>
              <a:defRPr sz="1100"/>
            </a:lvl6pPr>
            <a:lvl7pPr marL="3017290" indent="0">
              <a:buNone/>
              <a:defRPr sz="1100"/>
            </a:lvl7pPr>
            <a:lvl8pPr marL="3520171" indent="0">
              <a:buNone/>
              <a:defRPr sz="1100"/>
            </a:lvl8pPr>
            <a:lvl9pPr marL="402305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6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6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DAA5-BB65-44A4-89AE-0A83E32C9773}" type="datetimeFigureOut">
              <a:rPr lang="th-TH" smtClean="0"/>
              <a:t>21/06/63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6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E92A7-9EAC-44CE-96BD-923666DC9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20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764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41" indent="-251441" algn="l" defTabSz="1005764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22" indent="-251441" algn="l" defTabSz="1005764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04" indent="-251441" algn="l" defTabSz="1005764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086" indent="-251441" algn="l" defTabSz="1005764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2967" indent="-251441" algn="l" defTabSz="1005764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5849" indent="-251441" algn="l" defTabSz="1005764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730" indent="-251441" algn="l" defTabSz="1005764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612" indent="-251441" algn="l" defTabSz="1005764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493" indent="-251441" algn="l" defTabSz="1005764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76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82" algn="l" defTabSz="100576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64" algn="l" defTabSz="100576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45" algn="l" defTabSz="100576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526" algn="l" defTabSz="100576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8" algn="l" defTabSz="100576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290" algn="l" defTabSz="100576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171" algn="l" defTabSz="100576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053" algn="l" defTabSz="100576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hyperlink" Target="https://www.swim-academy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B2F836F-6066-43EC-A022-2FE7783A7607}"/>
              </a:ext>
            </a:extLst>
          </p:cNvPr>
          <p:cNvSpPr/>
          <p:nvPr/>
        </p:nvSpPr>
        <p:spPr>
          <a:xfrm>
            <a:off x="74319" y="725704"/>
            <a:ext cx="1340369" cy="34735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Gold </a:t>
            </a:r>
            <a:r>
              <a:rPr lang="en-US" sz="1400" b="1" dirty="0">
                <a:solidFill>
                  <a:srgbClr val="A5A5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Swim Academy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8C3CD0-386A-476A-B208-33B1FA97E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50" y="144630"/>
            <a:ext cx="1643497" cy="62664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E5752B8-67A0-4550-8BF3-6C5BE2F67E29}"/>
              </a:ext>
            </a:extLst>
          </p:cNvPr>
          <p:cNvSpPr/>
          <p:nvPr/>
        </p:nvSpPr>
        <p:spPr>
          <a:xfrm>
            <a:off x="659653" y="-244439"/>
            <a:ext cx="1643497" cy="7391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000" b="1" kern="120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endParaRPr lang="en-US" sz="3000" b="1" kern="1200" dirty="0">
              <a:ln>
                <a:noFill/>
              </a:ln>
              <a:solidFill>
                <a:srgbClr val="A5A5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LOCATION &amp; MAP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E05901-5B2E-4BC9-B782-7D031B9DC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23" b="20582"/>
          <a:stretch/>
        </p:blipFill>
        <p:spPr>
          <a:xfrm>
            <a:off x="7303793" y="4600875"/>
            <a:ext cx="2588699" cy="1580475"/>
          </a:xfrm>
          <a:prstGeom prst="rect">
            <a:avLst/>
          </a:prstGeom>
          <a:ln w="3175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2DE6C1-FBD7-4D85-8EB3-DB395DFCE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72" t="8244" r="3990" b="6278"/>
          <a:stretch/>
        </p:blipFill>
        <p:spPr>
          <a:xfrm>
            <a:off x="162073" y="1196200"/>
            <a:ext cx="7144830" cy="4983486"/>
          </a:xfrm>
          <a:prstGeom prst="rect">
            <a:avLst/>
          </a:prstGeom>
          <a:ln w="28575">
            <a:noFill/>
          </a:ln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6E64AB-CC2F-49CA-B4F5-D80853F4A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26" y="4530719"/>
            <a:ext cx="342900" cy="14158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6CF8E6A-5DEF-40EB-A450-8B4FAF4F710B}"/>
              </a:ext>
            </a:extLst>
          </p:cNvPr>
          <p:cNvSpPr/>
          <p:nvPr/>
        </p:nvSpPr>
        <p:spPr>
          <a:xfrm rot="18451394">
            <a:off x="6971494" y="5626539"/>
            <a:ext cx="1616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0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 </a:t>
            </a:r>
            <a:endParaRPr lang="en-GB" sz="20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059769-345C-40C6-8147-D5B3521AE677}"/>
              </a:ext>
            </a:extLst>
          </p:cNvPr>
          <p:cNvGrpSpPr/>
          <p:nvPr/>
        </p:nvGrpSpPr>
        <p:grpSpPr>
          <a:xfrm>
            <a:off x="573936" y="6312246"/>
            <a:ext cx="8594095" cy="576384"/>
            <a:chOff x="7151184" y="4855538"/>
            <a:chExt cx="2952583" cy="1382763"/>
          </a:xfrm>
        </p:grpSpPr>
        <p:sp>
          <p:nvSpPr>
            <p:cNvPr id="47" name="Text Placeholder 27">
              <a:extLst>
                <a:ext uri="{FF2B5EF4-FFF2-40B4-BE49-F238E27FC236}">
                  <a16:creationId xmlns:a16="http://schemas.microsoft.com/office/drawing/2014/main" id="{D40DAD33-F645-48C3-918B-C6B05C98AF2E}"/>
                </a:ext>
              </a:extLst>
            </p:cNvPr>
            <p:cNvSpPr txBox="1">
              <a:spLocks/>
            </p:cNvSpPr>
            <p:nvPr/>
          </p:nvSpPr>
          <p:spPr>
            <a:xfrm>
              <a:off x="7151184" y="4855538"/>
              <a:ext cx="2671763" cy="25145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CONTACT US </a:t>
              </a:r>
            </a:p>
          </p:txBody>
        </p:sp>
        <p:sp>
          <p:nvSpPr>
            <p:cNvPr id="48" name="Text Placeholder 28">
              <a:extLst>
                <a:ext uri="{FF2B5EF4-FFF2-40B4-BE49-F238E27FC236}">
                  <a16:creationId xmlns:a16="http://schemas.microsoft.com/office/drawing/2014/main" id="{E158D94B-A987-4570-9D53-A7D8CE92BF63}"/>
                </a:ext>
              </a:extLst>
            </p:cNvPr>
            <p:cNvSpPr txBox="1">
              <a:spLocks/>
            </p:cNvSpPr>
            <p:nvPr/>
          </p:nvSpPr>
          <p:spPr>
            <a:xfrm>
              <a:off x="7151184" y="5500267"/>
              <a:ext cx="2952583" cy="73803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Email</a:t>
              </a:r>
              <a:r>
                <a:rPr lang="en-US" sz="1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gorn</a:t>
              </a:r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@swim-academy.com     Web: </a:t>
              </a:r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www.swim-academy.com</a:t>
              </a: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Squads &amp; General 		   Learn to Swim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Contact: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+66 (0) 81 382 0153		  </a:t>
              </a:r>
              <a:r>
                <a:rPr lang="en-US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Contact: </a:t>
              </a: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+66 (0) 61 980 9855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2FC6E00B-A901-41C5-A355-0780FFD920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62" r="1295" b="1727"/>
          <a:stretch/>
        </p:blipFill>
        <p:spPr>
          <a:xfrm>
            <a:off x="659653" y="6895116"/>
            <a:ext cx="641518" cy="64373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AB64C32-19CB-4766-8FA3-958CF1749C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91" t="7849" r="7734" b="7422"/>
          <a:stretch/>
        </p:blipFill>
        <p:spPr>
          <a:xfrm>
            <a:off x="3619932" y="6913395"/>
            <a:ext cx="641519" cy="6389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9541FB3-F547-4AB8-8DA6-87B667357638}"/>
              </a:ext>
            </a:extLst>
          </p:cNvPr>
          <p:cNvSpPr/>
          <p:nvPr/>
        </p:nvSpPr>
        <p:spPr>
          <a:xfrm rot="18820687">
            <a:off x="7285355" y="5385676"/>
            <a:ext cx="982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Parking</a:t>
            </a:r>
            <a:endParaRPr lang="en-GB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CDB0AB-18FD-465C-BF32-63AF2E25C63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849" t="45268" r="28596" b="5362"/>
          <a:stretch/>
        </p:blipFill>
        <p:spPr>
          <a:xfrm>
            <a:off x="6173693" y="1592714"/>
            <a:ext cx="3711389" cy="320926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DBB73C-F49A-4280-BF21-9E6FDBA1963A}"/>
              </a:ext>
            </a:extLst>
          </p:cNvPr>
          <p:cNvCxnSpPr>
            <a:cxnSpLocks/>
          </p:cNvCxnSpPr>
          <p:nvPr/>
        </p:nvCxnSpPr>
        <p:spPr>
          <a:xfrm flipV="1">
            <a:off x="6795531" y="3095084"/>
            <a:ext cx="43709" cy="197593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11D4FE-D13D-422D-B4C0-22283D71E456}"/>
              </a:ext>
            </a:extLst>
          </p:cNvPr>
          <p:cNvCxnSpPr>
            <a:cxnSpLocks/>
          </p:cNvCxnSpPr>
          <p:nvPr/>
        </p:nvCxnSpPr>
        <p:spPr>
          <a:xfrm flipV="1">
            <a:off x="7970999" y="3448299"/>
            <a:ext cx="33338" cy="171179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2A92B-DEAC-4546-8E63-9FBBDB8E9CEC}"/>
              </a:ext>
            </a:extLst>
          </p:cNvPr>
          <p:cNvSpPr/>
          <p:nvPr/>
        </p:nvSpPr>
        <p:spPr>
          <a:xfrm rot="16858467">
            <a:off x="7380834" y="2392648"/>
            <a:ext cx="1616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GSA Parking</a:t>
            </a:r>
            <a:endParaRPr lang="en-GB" sz="16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8F3ECE8-1E7F-4D54-93B6-F07CF136986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068" t="12176" r="11208" b="11861"/>
          <a:stretch/>
        </p:blipFill>
        <p:spPr>
          <a:xfrm rot="717157">
            <a:off x="7475573" y="3162954"/>
            <a:ext cx="275186" cy="2950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572CC20-FE7E-4BC0-846C-1122E80BB98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8873" t="11319" r="56421" b="81374"/>
          <a:stretch/>
        </p:blipFill>
        <p:spPr>
          <a:xfrm>
            <a:off x="7417900" y="1785504"/>
            <a:ext cx="562958" cy="63239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A43894B-98E6-43D4-8D46-4B9220FC5BEA}"/>
              </a:ext>
            </a:extLst>
          </p:cNvPr>
          <p:cNvSpPr/>
          <p:nvPr/>
        </p:nvSpPr>
        <p:spPr>
          <a:xfrm>
            <a:off x="6161740" y="1170921"/>
            <a:ext cx="3730752" cy="397028"/>
          </a:xfrm>
          <a:prstGeom prst="rect">
            <a:avLst/>
          </a:prstGeom>
          <a:solidFill>
            <a:srgbClr val="FFC000">
              <a:alpha val="90000"/>
            </a:srgbClr>
          </a:solidFill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Gold Swim Academy’s Location: </a:t>
            </a: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477 </a:t>
            </a:r>
            <a:r>
              <a:rPr lang="en-GB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</a:t>
            </a: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Sukhumvit 105 </a:t>
            </a:r>
          </a:p>
          <a:p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(Next to </a:t>
            </a:r>
            <a:r>
              <a:rPr lang="en-GB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</a:t>
            </a: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Salle  27), Bang Na, Bang Na, Bangkok 10260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01A4740-3D0B-4E6E-A2E1-CA8E39329B1F}"/>
              </a:ext>
            </a:extLst>
          </p:cNvPr>
          <p:cNvSpPr/>
          <p:nvPr/>
        </p:nvSpPr>
        <p:spPr>
          <a:xfrm rot="18904566" flipV="1">
            <a:off x="4790694" y="3470525"/>
            <a:ext cx="3412407" cy="262813"/>
          </a:xfrm>
          <a:prstGeom prst="rightArrow">
            <a:avLst>
              <a:gd name="adj1" fmla="val 14531"/>
              <a:gd name="adj2" fmla="val 6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669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91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Harlow Solid Italic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sabsig khamlua</dc:creator>
  <cp:lastModifiedBy>sabsig khamlua</cp:lastModifiedBy>
  <cp:revision>94</cp:revision>
  <cp:lastPrinted>2020-01-16T08:40:52Z</cp:lastPrinted>
  <dcterms:created xsi:type="dcterms:W3CDTF">2020-01-15T06:16:24Z</dcterms:created>
  <dcterms:modified xsi:type="dcterms:W3CDTF">2020-06-21T09:26:53Z</dcterms:modified>
</cp:coreProperties>
</file>